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E48BBA9-6E7E-47FC-8646-24BEACECE18D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AF05BE76-5BAB-43D4-9928-C56B6B1527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069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70A21-0133-4150-AA4B-2C2B3E985560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5553E-132B-43C3-B4E3-7C673F2A64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87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D2607-8C82-4433-87D6-9734056763CB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C0FB-360C-480E-817C-E6D944548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10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DEF3A-B478-444B-AE1B-BF52FEFF1999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E78DA-E2E4-403A-BEB3-08DBEB1B0B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756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E69D-D574-48BE-B8B3-5C469A9FD832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3AD14FE-11DB-4058-B47D-D73FAE5C1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109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E972-2491-49AD-9290-C9BB4C171ABA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6A547-3040-4B07-92B4-1171B12C4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40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B4D9-5AD0-4DA6-A192-2D5EA8018C5E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E1259D94-702B-48F0-8048-FACBDC22A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579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60C0-C915-489A-BDCA-895D9A2F281B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8EB36-E287-42EC-A343-44F5B5F0F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79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78F5-7850-4D68-A4B8-88120CF21323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FF4A4-0177-4C19-8F8A-3045D93E8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7732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7F2AC5E-52FC-423E-B9B7-5CDD95116D07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24C81E98-7EE6-4689-A5A2-5C122908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302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3A7E0F7-76D3-4E52-A914-509FF17368B6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F975D8E5-81FF-4CA5-AB8A-515267403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3945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EA7E62C-54C1-487E-9889-ED244F2C2BFF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42519737-F27A-48D9-84B0-0437232629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1" r:id="rId4"/>
    <p:sldLayoutId id="2147483779" r:id="rId5"/>
    <p:sldLayoutId id="2147483772" r:id="rId6"/>
    <p:sldLayoutId id="2147483773" r:id="rId7"/>
    <p:sldLayoutId id="2147483780" r:id="rId8"/>
    <p:sldLayoutId id="2147483781" r:id="rId9"/>
    <p:sldLayoutId id="2147483774" r:id="rId10"/>
    <p:sldLayoutId id="2147483775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</a:t>
            </a: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10.7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Special Trinomials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Special Trinomials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+ 6x + 9 		2.)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+ 8x + 16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- 14x + 49 		4.) 9x</a:t>
            </a:r>
            <a:r>
              <a:rPr lang="en-US" altLang="en-US" baseline="30000" smtClean="0"/>
              <a:t>2</a:t>
            </a:r>
            <a:r>
              <a:rPr lang="en-US" altLang="en-US" smtClean="0"/>
              <a:t> - 30x + 25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4x</a:t>
            </a:r>
            <a:r>
              <a:rPr lang="en-US" altLang="en-US" baseline="30000" smtClean="0"/>
              <a:t>2</a:t>
            </a:r>
            <a:r>
              <a:rPr lang="en-US" altLang="en-US" smtClean="0"/>
              <a:t> + 12x – 9		6.) 4x</a:t>
            </a:r>
            <a:r>
              <a:rPr lang="en-US" altLang="en-US" baseline="30000" smtClean="0"/>
              <a:t>2</a:t>
            </a:r>
            <a:r>
              <a:rPr lang="en-US" altLang="en-US" smtClean="0"/>
              <a:t> - 12x + 9</a:t>
            </a:r>
            <a:endParaRPr lang="en-US" altLang="en-US" baseline="30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Difference of Perfect Squares: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</a:t>
            </a:r>
            <a:r>
              <a:rPr lang="en-US" altLang="en-US" baseline="30000" smtClean="0"/>
              <a:t>2</a:t>
            </a:r>
            <a:r>
              <a:rPr lang="en-US" altLang="en-US" smtClean="0"/>
              <a:t> – b</a:t>
            </a:r>
            <a:r>
              <a:rPr lang="en-US" altLang="en-US" baseline="30000" smtClean="0"/>
              <a:t>2</a:t>
            </a:r>
            <a:r>
              <a:rPr lang="en-US" altLang="en-US" smtClean="0"/>
              <a:t> = (a – b)</a:t>
            </a:r>
            <a:r>
              <a:rPr lang="en-US" altLang="en-US" smtClean="0">
                <a:sym typeface="Symbol" panose="05050102010706020507" pitchFamily="18" charset="2"/>
              </a:rPr>
              <a:t></a:t>
            </a:r>
            <a:r>
              <a:rPr lang="en-US" altLang="en-US" smtClean="0"/>
              <a:t>(a + b)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Examples:</a:t>
            </a:r>
          </a:p>
          <a:p>
            <a:pPr lvl="1" eaLnBrk="1" hangingPunct="1"/>
            <a:r>
              <a:rPr lang="en-US" altLang="en-US" smtClean="0"/>
              <a:t>1.) 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9		2.) 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16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144		4.)x</a:t>
            </a:r>
            <a:r>
              <a:rPr lang="en-US" altLang="en-US" baseline="30000" smtClean="0"/>
              <a:t>2</a:t>
            </a:r>
            <a:r>
              <a:rPr lang="en-US" altLang="en-US" smtClean="0"/>
              <a:t> + 9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5.) 4x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25		6.) 25x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81y</a:t>
            </a:r>
            <a:r>
              <a:rPr lang="en-US" altLang="en-US" baseline="30000" smtClean="0"/>
              <a:t>2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7.) 3x</a:t>
            </a:r>
            <a:r>
              <a:rPr lang="en-US" altLang="en-US" baseline="30000" smtClean="0"/>
              <a:t>2</a:t>
            </a:r>
            <a:r>
              <a:rPr lang="en-US" altLang="en-US" smtClean="0"/>
              <a:t> - 108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Classwork	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dirty="0" smtClean="0"/>
              <a:t> 313 # 1-12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smtClean="0"/>
              <a:t>622 # 6-11, 18-38 even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52</TotalTime>
  <Words>83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Wingdings 2</vt:lpstr>
      <vt:lpstr>Verdana</vt:lpstr>
      <vt:lpstr>Calibri</vt:lpstr>
      <vt:lpstr>Symbol</vt:lpstr>
      <vt:lpstr>Verve</vt:lpstr>
      <vt:lpstr>Factoring Trinomials</vt:lpstr>
      <vt:lpstr>Special Trinomials</vt:lpstr>
      <vt:lpstr>Examples (cont.)</vt:lpstr>
      <vt:lpstr>Examples (cont.)</vt:lpstr>
      <vt:lpstr>Difference of Perfect Squares:</vt:lpstr>
      <vt:lpstr>Examples:</vt:lpstr>
      <vt:lpstr>Classwork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11</cp:revision>
  <dcterms:created xsi:type="dcterms:W3CDTF">2008-12-17T18:54:24Z</dcterms:created>
  <dcterms:modified xsi:type="dcterms:W3CDTF">2015-10-29T17:25:27Z</dcterms:modified>
</cp:coreProperties>
</file>